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957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9144000" cy="5143500" type="screen16x9"/>
  <p:notesSz cx="6858000" cy="9144000"/>
  <p:embeddedFontLst>
    <p:embeddedFont>
      <p:font typeface="Garamond" panose="02020404030301010803" pitchFamily="18" charset="0"/>
      <p:regular r:id="rId7"/>
      <p:bold r:id="rId8"/>
      <p:italic r:id="rId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63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80d1f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80d1f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80d1ff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80d1ff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2700" y="0"/>
            <a:ext cx="9173370" cy="5142161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9299" y="1403349"/>
            <a:ext cx="5111752" cy="1136650"/>
          </a:xfrm>
        </p:spPr>
        <p:txBody>
          <a:bodyPr anchor="b">
            <a:noAutofit/>
          </a:bodyPr>
          <a:lstStyle>
            <a:lvl1pPr algn="ctr">
              <a:defRPr sz="405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299" y="2743198"/>
            <a:ext cx="5111752" cy="990602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87425" y="3778247"/>
            <a:ext cx="673100" cy="209550"/>
          </a:xfrm>
        </p:spPr>
        <p:txBody>
          <a:bodyPr/>
          <a:lstStyle/>
          <a:p>
            <a:fld id="{4AAD347D-5ACD-4C99-B74B-A9C85AD731AF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9298" y="3778247"/>
            <a:ext cx="3910976" cy="2095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17676" y="3778247"/>
            <a:ext cx="413375" cy="20955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71776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3611561"/>
            <a:ext cx="7207250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1070" y="781050"/>
            <a:ext cx="7579479" cy="2501902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51" y="4036615"/>
            <a:ext cx="7207250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2877797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1" y="736599"/>
            <a:ext cx="7194549" cy="2216151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901" y="3257550"/>
            <a:ext cx="7194549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922980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77800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2514600"/>
            <a:ext cx="6629402" cy="43815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5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257550"/>
            <a:ext cx="7207250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4" name="TextBox 13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50200" y="21209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38139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2" y="2481436"/>
            <a:ext cx="7207251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3036"/>
            <a:ext cx="720725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1975590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68275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9484"/>
            <a:ext cx="7207251" cy="66522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397250"/>
            <a:ext cx="7207251" cy="10096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2" name="TextBox 11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50200" y="1949446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94780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736599"/>
            <a:ext cx="7207250" cy="168275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2626"/>
            <a:ext cx="7207251" cy="63093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1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3352800"/>
            <a:ext cx="7207253" cy="10541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49680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04301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9518" y="736599"/>
            <a:ext cx="1418171" cy="3670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1549" y="736599"/>
            <a:ext cx="5574769" cy="36703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4" name="Straight Connector 13"/>
          <p:cNvCxnSpPr/>
          <p:nvPr/>
        </p:nvCxnSpPr>
        <p:spPr>
          <a:xfrm>
            <a:off x="6647918" y="742950"/>
            <a:ext cx="0" cy="36576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632300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98747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8758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7950296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02" y="1314454"/>
            <a:ext cx="6119016" cy="1366886"/>
          </a:xfrm>
        </p:spPr>
        <p:txBody>
          <a:bodyPr anchor="b">
            <a:normAutofit/>
          </a:bodyPr>
          <a:lstStyle>
            <a:lvl1pPr algn="ctr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300" y="2884539"/>
            <a:ext cx="6119018" cy="71591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509542" y="2782939"/>
            <a:ext cx="612253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84130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3836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6008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6994060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spcBef>
                <a:spcPts val="504"/>
              </a:spcBef>
              <a:spcAft>
                <a:spcPts val="450"/>
              </a:spcAft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1550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5503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spcBef>
                <a:spcPts val="504"/>
              </a:spcBef>
              <a:spcAft>
                <a:spcPts val="450"/>
              </a:spcAft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5503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61149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69352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1877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359" y="1041401"/>
            <a:ext cx="2788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1" y="736599"/>
            <a:ext cx="4102100" cy="3670301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0359" y="2273299"/>
            <a:ext cx="2788841" cy="18288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047127" y="2184400"/>
            <a:ext cx="26358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94012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49" y="1412874"/>
            <a:ext cx="4681362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71124" y="781050"/>
            <a:ext cx="2297510" cy="35814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49" y="2441574"/>
            <a:ext cx="4681362" cy="1371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3682243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1802" y="0"/>
            <a:ext cx="9172472" cy="5142161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1552" y="736600"/>
            <a:ext cx="7200897" cy="9779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1917699"/>
            <a:ext cx="7200897" cy="2489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AAD347D-5ACD-4C99-B74B-A9C85AD731AF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2898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8" r:id="rId1"/>
    <p:sldLayoutId id="2147483959" r:id="rId2"/>
    <p:sldLayoutId id="2147483960" r:id="rId3"/>
    <p:sldLayoutId id="2147483961" r:id="rId4"/>
    <p:sldLayoutId id="2147483962" r:id="rId5"/>
    <p:sldLayoutId id="2147483963" r:id="rId6"/>
    <p:sldLayoutId id="2147483964" r:id="rId7"/>
    <p:sldLayoutId id="2147483965" r:id="rId8"/>
    <p:sldLayoutId id="2147483966" r:id="rId9"/>
    <p:sldLayoutId id="2147483967" r:id="rId10"/>
    <p:sldLayoutId id="2147483968" r:id="rId11"/>
    <p:sldLayoutId id="2147483969" r:id="rId12"/>
    <p:sldLayoutId id="2147483970" r:id="rId13"/>
    <p:sldLayoutId id="2147483971" r:id="rId14"/>
    <p:sldLayoutId id="2147483972" r:id="rId15"/>
    <p:sldLayoutId id="2147483973" r:id="rId16"/>
    <p:sldLayoutId id="2147483974" r:id="rId17"/>
    <p:sldLayoutId id="2147483975" r:id="rId18"/>
    <p:sldLayoutId id="2147483976" r:id="rId19"/>
  </p:sldLayoutIdLst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5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3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abu.el.safaweet@gmail.co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490000" y="44225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Ahmed Safwat</a:t>
            </a: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developer student at GoMyCode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</a:t>
            </a: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n"/>
              <a:t>I’m passionate about building great products that make people’s lives easier. Before getting to programming i was a photoshop graphic designer but i wanted to dive into programming so i made that website that supports all types of art talented people hope yall like it.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 grew up in Egypt, am a web developer, and I’m excited to partner with you!</a:t>
            </a:r>
            <a:endParaRPr/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644975" y="6004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 world</a:t>
            </a:r>
            <a:endParaRPr dirty="0"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552499" y="1560900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Hello everyone!, I’m Ahmed safwat today I’m presenting you my website made by me</a:t>
            </a:r>
            <a:endParaRPr sz="18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  </a:t>
            </a:r>
            <a:endParaRPr dirty="0"/>
          </a:p>
        </p:txBody>
      </p:sp>
      <p:pic>
        <p:nvPicPr>
          <p:cNvPr id="76" name="Google Shape;76;p15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 rotWithShape="1">
          <a:blip r:embed="rId4">
            <a:alphaModFix/>
          </a:blip>
          <a:srcRect l="149" r="159"/>
          <a:stretch/>
        </p:blipFill>
        <p:spPr>
          <a:xfrm>
            <a:off x="4131700" y="978250"/>
            <a:ext cx="4142050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 descr="Portrait-oriented black smaptphon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 rotWithShape="1">
          <a:blip r:embed="rId6">
            <a:alphaModFix/>
          </a:blip>
          <a:srcRect l="2660" r="2669"/>
          <a:stretch/>
        </p:blipFill>
        <p:spPr>
          <a:xfrm>
            <a:off x="7269175" y="1858795"/>
            <a:ext cx="1514675" cy="2692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624466" y="651841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</a:t>
            </a:r>
            <a:endParaRPr dirty="0"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624466" y="1540859"/>
            <a:ext cx="30555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Ahmed Safwat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Email</a:t>
            </a:r>
            <a:r>
              <a:rPr lang="en-US" sz="1800" dirty="0"/>
              <a:t>:</a:t>
            </a:r>
            <a:endParaRPr sz="18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 dirty="0">
                <a:solidFill>
                  <a:schemeClr val="hlink"/>
                </a:solidFill>
                <a:hlinkClick r:id="rId3"/>
              </a:rPr>
              <a:t>ahmedsafwat412@gmail.com</a:t>
            </a:r>
            <a:endParaRPr sz="14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Phone number:</a:t>
            </a:r>
            <a:endParaRPr sz="14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01095048748</a:t>
            </a:r>
            <a:endParaRPr sz="14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414155-CF96-4086-B28D-69A7652F0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470" y="465749"/>
            <a:ext cx="4212002" cy="42120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36</TotalTime>
  <Words>107</Words>
  <Application>Microsoft Office PowerPoint</Application>
  <PresentationFormat>On-screen Show (16:9)</PresentationFormat>
  <Paragraphs>17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Garamond</vt:lpstr>
      <vt:lpstr>Organic</vt:lpstr>
      <vt:lpstr>Ahmed Safwat</vt:lpstr>
      <vt:lpstr>About me</vt:lpstr>
      <vt:lpstr>Art world</vt:lpstr>
      <vt:lpstr>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Ahmed Safwat</dc:title>
  <dc:creator>LAPTOP</dc:creator>
  <cp:lastModifiedBy>Ahmed Safwat</cp:lastModifiedBy>
  <cp:revision>3</cp:revision>
  <dcterms:modified xsi:type="dcterms:W3CDTF">2021-06-18T00:37:55Z</dcterms:modified>
</cp:coreProperties>
</file>